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5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2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2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33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71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9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5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6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07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4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3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9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7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9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5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C16A7FA-63BC-49C3-B48F-22F4DFE0419C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9EAF9EC-F5A1-4D95-A14E-013FEDC46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5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Sonido secreto para abrir puertas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Proyecto de Programación de Sistemas Telemáticos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40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</a:t>
            </a:r>
            <a:endParaRPr lang="en-US" dirty="0"/>
          </a:p>
        </p:txBody>
      </p:sp>
      <p:pic>
        <p:nvPicPr>
          <p:cNvPr id="6" name="WhatsApp Video 2020-01-27 at 16.23.39">
            <a:hlinkClick r:id="" action="ppaction://media"/>
            <a:extLst>
              <a:ext uri="{FF2B5EF4-FFF2-40B4-BE49-F238E27FC236}">
                <a16:creationId xmlns:a16="http://schemas.microsoft.com/office/drawing/2014/main" id="{D009A476-4739-44F3-87E9-FDC197C508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1113" y="2603500"/>
            <a:ext cx="6034087" cy="3416300"/>
          </a:xfrm>
        </p:spPr>
      </p:pic>
    </p:spTree>
    <p:extLst>
      <p:ext uri="{BB962C8B-B14F-4D97-AF65-F5344CB8AC3E}">
        <p14:creationId xmlns:p14="http://schemas.microsoft.com/office/powerpoint/2010/main" val="229709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s-EC" dirty="0"/>
              <a:t>Por medio del programa Android Studio se desarrolló una aplicación móvil que permite el registro de usuarios y su interacción con la puerta automática.</a:t>
            </a:r>
          </a:p>
          <a:p>
            <a:pPr lvl="0"/>
            <a:endParaRPr lang="es-EC" dirty="0"/>
          </a:p>
          <a:p>
            <a:pPr lvl="0"/>
            <a:r>
              <a:rPr lang="es-EC" dirty="0"/>
              <a:t>Con la ayuda de </a:t>
            </a:r>
            <a:r>
              <a:rPr lang="es-EC" dirty="0" err="1"/>
              <a:t>Firebase</a:t>
            </a:r>
            <a:r>
              <a:rPr lang="es-EC" dirty="0"/>
              <a:t> de Google se creó una base de datos para el almacenamiento de información de los usuarios, las contraseña y las horas de registros de las entradas, igualmente se guarda información en caso de existir posibles intrusos.</a:t>
            </a:r>
          </a:p>
          <a:p>
            <a:pPr lvl="0"/>
            <a:endParaRPr lang="es-EC" dirty="0"/>
          </a:p>
          <a:p>
            <a:pPr lvl="0"/>
            <a:r>
              <a:rPr lang="es-EC" dirty="0"/>
              <a:t>Se realizó la construcción de un mecanismo para accionar una puerta corrediza, de modo que ésta se abre automáticamente gracias al uso de la aplicación móvil.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5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Indice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Introducción </a:t>
            </a:r>
          </a:p>
          <a:p>
            <a:r>
              <a:rPr lang="es-MX" dirty="0"/>
              <a:t>Justificación</a:t>
            </a:r>
          </a:p>
          <a:p>
            <a:r>
              <a:rPr lang="es-MX" dirty="0"/>
              <a:t>Objetivos</a:t>
            </a:r>
          </a:p>
          <a:p>
            <a:r>
              <a:rPr lang="es-MX" dirty="0"/>
              <a:t>Metodología</a:t>
            </a:r>
          </a:p>
          <a:p>
            <a:r>
              <a:rPr lang="es-MX" dirty="0"/>
              <a:t>Resultados</a:t>
            </a:r>
          </a:p>
          <a:p>
            <a:r>
              <a:rPr lang="es-MX" dirty="0"/>
              <a:t>Conclusiones</a:t>
            </a:r>
          </a:p>
          <a:p>
            <a:r>
              <a:rPr lang="es-MX" dirty="0"/>
              <a:t>Recomendaciones</a:t>
            </a:r>
          </a:p>
          <a:p>
            <a:r>
              <a:rPr lang="es-MX" dirty="0"/>
              <a:t>Bibliografía Y Anexos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4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37444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Un sistema de control de acceso es un sistema electrónico que restringe o permite el acceso de un usuario a un área específica validando la identificación por diferentes medios.</a:t>
            </a:r>
          </a:p>
          <a:p>
            <a:pPr algn="just"/>
            <a:endParaRPr lang="es-MX" dirty="0"/>
          </a:p>
          <a:p>
            <a:pPr algn="just"/>
            <a:r>
              <a:rPr lang="es-EC" dirty="0"/>
              <a:t>Estos sistemas son muy innovadores para la seguridad física de una casa o una empresa y </a:t>
            </a:r>
            <a:r>
              <a:rPr lang="es-MX" dirty="0"/>
              <a:t>se clasifican en dos tipos:</a:t>
            </a:r>
          </a:p>
          <a:p>
            <a:pPr lvl="1" algn="just"/>
            <a:r>
              <a:rPr lang="es-MX" i="1" dirty="0"/>
              <a:t>Sistemas de Control de Acceso Autónomos</a:t>
            </a:r>
            <a:endParaRPr lang="es-MX" dirty="0"/>
          </a:p>
          <a:p>
            <a:pPr lvl="1"/>
            <a:r>
              <a:rPr lang="es-MX" i="1" dirty="0"/>
              <a:t>Sistemas de Control de Acceso en Red</a:t>
            </a:r>
            <a:endParaRPr lang="es-MX" dirty="0"/>
          </a:p>
          <a:p>
            <a:pPr algn="just"/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BEE049-07A6-4DC6-8158-68FBEBF5D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26" y="4387634"/>
            <a:ext cx="2919626" cy="20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4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Justificación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310283"/>
            <a:ext cx="10515600" cy="3923525"/>
          </a:xfrm>
        </p:spPr>
        <p:txBody>
          <a:bodyPr/>
          <a:lstStyle/>
          <a:p>
            <a:pPr marL="0" indent="0" algn="just">
              <a:buNone/>
            </a:pPr>
            <a:r>
              <a:rPr lang="es-EC" dirty="0"/>
              <a:t>Como medida de seguridad para una casa o una empresa, se ha propuesto la idea innovadora de la apertura de una puerta mediante un sonido secreto/predeterminado, de tal forma que el sonido que realice el usuario sirva como clave para que la puerta se abra.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D7DDBB-695C-466A-95EC-0C5824461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27" y="3640451"/>
            <a:ext cx="3205575" cy="18011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6077AC1-5A15-4E35-BA9A-329396BAB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856" y="3592091"/>
            <a:ext cx="3425456" cy="180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4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</a:t>
            </a:r>
            <a:br>
              <a:rPr lang="es-MX" dirty="0"/>
            </a:b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General:</a:t>
            </a:r>
          </a:p>
          <a:p>
            <a:pPr lvl="1"/>
            <a:r>
              <a:rPr lang="es-MX" dirty="0"/>
              <a:t>Crear un sistema de control de acceso cuya clave de acceso sea un sonido secreto .</a:t>
            </a:r>
          </a:p>
          <a:p>
            <a:pPr marL="457200" lvl="1" indent="0">
              <a:buNone/>
            </a:pPr>
            <a:endParaRPr lang="es-MX" dirty="0"/>
          </a:p>
          <a:p>
            <a:r>
              <a:rPr lang="es-MX" dirty="0"/>
              <a:t>Específicos:</a:t>
            </a:r>
          </a:p>
          <a:p>
            <a:pPr lvl="1" algn="just"/>
            <a:r>
              <a:rPr lang="es-EC" dirty="0"/>
              <a:t>Desarrollar la aplicación móvil para el registro de usuarios y la interacción de éstos con la puerta automática</a:t>
            </a:r>
          </a:p>
          <a:p>
            <a:pPr lvl="1" algn="just"/>
            <a:r>
              <a:rPr lang="es-EC" dirty="0"/>
              <a:t>Crear una base de datos con </a:t>
            </a:r>
            <a:r>
              <a:rPr lang="es-EC" dirty="0" err="1"/>
              <a:t>Firebase</a:t>
            </a:r>
            <a:r>
              <a:rPr lang="es-EC" dirty="0"/>
              <a:t> de Google que comunicada con app que se desarrolle</a:t>
            </a:r>
          </a:p>
          <a:p>
            <a:pPr lvl="1" algn="just"/>
            <a:r>
              <a:rPr lang="es-EC" dirty="0"/>
              <a:t>Construir el mecanismo que acciona la puerta corrediza, para que ésta se abra automáticamente por medio del uso de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230970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178" y="127590"/>
            <a:ext cx="10058400" cy="1609344"/>
          </a:xfrm>
        </p:spPr>
        <p:txBody>
          <a:bodyPr/>
          <a:lstStyle/>
          <a:p>
            <a:r>
              <a:rPr lang="es-MX" dirty="0"/>
              <a:t>Metodología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8150" y="2342575"/>
            <a:ext cx="10915650" cy="4624610"/>
          </a:xfrm>
        </p:spPr>
        <p:txBody>
          <a:bodyPr/>
          <a:lstStyle/>
          <a:p>
            <a:r>
              <a:rPr lang="es-EC" dirty="0"/>
              <a:t>Para esto se debe desarrollar un aplicativo móvil que recepte su solicitud de control para abrir la puerta, usando </a:t>
            </a:r>
            <a:r>
              <a:rPr lang="es-EC" dirty="0" err="1"/>
              <a:t>AndroidStudio</a:t>
            </a:r>
            <a:r>
              <a:rPr lang="es-EC" dirty="0"/>
              <a:t>.</a:t>
            </a:r>
          </a:p>
          <a:p>
            <a:pPr lvl="1"/>
            <a:r>
              <a:rPr lang="es-EC" dirty="0"/>
              <a:t>en caso de que una persona no autorizada trate de entrar se enviarán alertas al usuario encargado por medio de un mensaje en el aplicativo móvil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s-MX" dirty="0"/>
              <a:t>Se creó una base datos no relacional en la nube mediante la herramienta </a:t>
            </a:r>
            <a:r>
              <a:rPr lang="es-MX" dirty="0" err="1"/>
              <a:t>Firebase</a:t>
            </a:r>
            <a:r>
              <a:rPr lang="es-MX" dirty="0"/>
              <a:t>, la cual acumulara los datos de los usuarios, sus claves de acceso y los registros de ingreso</a:t>
            </a:r>
            <a:endParaRPr lang="es-EC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A6D035C-AAA3-4D95-BD68-1C8E29CB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1320783" cy="1187033"/>
          </a:xfrm>
          <a:prstGeom prst="rect">
            <a:avLst/>
          </a:prstGeom>
        </p:spPr>
      </p:pic>
      <p:pic>
        <p:nvPicPr>
          <p:cNvPr id="1026" name="Picture 2" descr="Resultado de imagen para Firebase">
            <a:extLst>
              <a:ext uri="{FF2B5EF4-FFF2-40B4-BE49-F238E27FC236}">
                <a16:creationId xmlns:a16="http://schemas.microsoft.com/office/drawing/2014/main" id="{EE9722F0-03AB-49DA-8CA4-5F02F7208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4" t="10204" r="15879" b="6205"/>
          <a:stretch/>
        </p:blipFill>
        <p:spPr bwMode="auto">
          <a:xfrm>
            <a:off x="6945841" y="5305647"/>
            <a:ext cx="1488559" cy="14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98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D83F-79B1-4FFC-AA1F-4FFBF0EF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r>
              <a:rPr lang="en-US" dirty="0" err="1"/>
              <a:t>Móvil</a:t>
            </a:r>
            <a:endParaRPr lang="en-US" dirty="0"/>
          </a:p>
        </p:txBody>
      </p:sp>
      <p:pic>
        <p:nvPicPr>
          <p:cNvPr id="1027" name="Picture 3" descr="WhatsApp Image 2020-01-18 at 23">
            <a:extLst>
              <a:ext uri="{FF2B5EF4-FFF2-40B4-BE49-F238E27FC236}">
                <a16:creationId xmlns:a16="http://schemas.microsoft.com/office/drawing/2014/main" id="{172B9C04-421D-44BD-B76A-83E32BDA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71"/>
          <a:stretch>
            <a:fillRect/>
          </a:stretch>
        </p:blipFill>
        <p:spPr bwMode="auto">
          <a:xfrm>
            <a:off x="1553063" y="2743640"/>
            <a:ext cx="268956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WhatsApp Image 2020-01-18 at 23">
            <a:extLst>
              <a:ext uri="{FF2B5EF4-FFF2-40B4-BE49-F238E27FC236}">
                <a16:creationId xmlns:a16="http://schemas.microsoft.com/office/drawing/2014/main" id="{BB4933C7-34EF-457C-98ED-AB99EFB21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78"/>
          <a:stretch>
            <a:fillRect/>
          </a:stretch>
        </p:blipFill>
        <p:spPr bwMode="auto">
          <a:xfrm>
            <a:off x="4960291" y="2743640"/>
            <a:ext cx="2272596" cy="351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WhatsApp Image 2020-01-18 at 23">
            <a:extLst>
              <a:ext uri="{FF2B5EF4-FFF2-40B4-BE49-F238E27FC236}">
                <a16:creationId xmlns:a16="http://schemas.microsoft.com/office/drawing/2014/main" id="{3AF4CD7F-DB98-4580-AE40-C7C9341DE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5"/>
          <a:stretch>
            <a:fillRect/>
          </a:stretch>
        </p:blipFill>
        <p:spPr bwMode="auto">
          <a:xfrm>
            <a:off x="7950553" y="2743640"/>
            <a:ext cx="2955925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1541BD1-7C6D-456E-B038-59BBE63393A4}"/>
              </a:ext>
            </a:extLst>
          </p:cNvPr>
          <p:cNvSpPr/>
          <p:nvPr/>
        </p:nvSpPr>
        <p:spPr>
          <a:xfrm>
            <a:off x="4368800" y="3984978"/>
            <a:ext cx="417689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E0DB10E-4803-4B1C-8B98-6803128788A7}"/>
              </a:ext>
            </a:extLst>
          </p:cNvPr>
          <p:cNvSpPr/>
          <p:nvPr/>
        </p:nvSpPr>
        <p:spPr>
          <a:xfrm>
            <a:off x="7416800" y="3984978"/>
            <a:ext cx="417689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1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3EFB-8C78-4113-99E0-0FD7B3DF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</a:t>
            </a:r>
            <a:r>
              <a:rPr lang="en-US" dirty="0" err="1"/>
              <a:t>Móvil</a:t>
            </a:r>
            <a:r>
              <a:rPr lang="en-US" dirty="0"/>
              <a:t> (</a:t>
            </a:r>
            <a:r>
              <a:rPr lang="en-US" dirty="0" err="1"/>
              <a:t>Usuario</a:t>
            </a:r>
            <a:r>
              <a:rPr lang="en-US" dirty="0"/>
              <a:t>)</a:t>
            </a:r>
          </a:p>
        </p:txBody>
      </p:sp>
      <p:pic>
        <p:nvPicPr>
          <p:cNvPr id="2050" name="Picture 2" descr="WhatsApp Image 2020-01-18 at 23">
            <a:extLst>
              <a:ext uri="{FF2B5EF4-FFF2-40B4-BE49-F238E27FC236}">
                <a16:creationId xmlns:a16="http://schemas.microsoft.com/office/drawing/2014/main" id="{7ACED47B-63FF-4339-9D59-B2F242D57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08" y="2272242"/>
            <a:ext cx="238442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268FBC9-CCBF-4538-8982-21222F51C6E9}"/>
              </a:ext>
            </a:extLst>
          </p:cNvPr>
          <p:cNvSpPr/>
          <p:nvPr/>
        </p:nvSpPr>
        <p:spPr>
          <a:xfrm>
            <a:off x="4380089" y="3849511"/>
            <a:ext cx="417689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Resultado de imagen para Firebase">
            <a:extLst>
              <a:ext uri="{FF2B5EF4-FFF2-40B4-BE49-F238E27FC236}">
                <a16:creationId xmlns:a16="http://schemas.microsoft.com/office/drawing/2014/main" id="{36315503-ED58-433C-8C92-564751152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4" t="10204" r="15879" b="6205"/>
          <a:stretch/>
        </p:blipFill>
        <p:spPr bwMode="auto">
          <a:xfrm>
            <a:off x="5173486" y="3429000"/>
            <a:ext cx="1488559" cy="14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917972-6BBE-4630-B08E-EDC37CD7F260}"/>
              </a:ext>
            </a:extLst>
          </p:cNvPr>
          <p:cNvSpPr/>
          <p:nvPr/>
        </p:nvSpPr>
        <p:spPr>
          <a:xfrm>
            <a:off x="7084497" y="3849510"/>
            <a:ext cx="417689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4FDD1F4-41EE-4564-9ECA-6BA777FD3F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69" y="2406736"/>
            <a:ext cx="2384425" cy="1623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1DCC7E-3FFF-4DBC-A31D-50D4C197D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610" y="4639733"/>
            <a:ext cx="1391221" cy="21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1C073-364B-4C16-B6FB-20C22F73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6D461D-6AFB-434C-9A47-613F2757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Construcción de una puerta deslizante usando un motor </a:t>
            </a:r>
            <a:r>
              <a:rPr lang="es-MX" dirty="0" err="1"/>
              <a:t>stepper</a:t>
            </a:r>
            <a:r>
              <a:rPr lang="es-MX" dirty="0"/>
              <a:t>, con una engranaje y una cremallera</a:t>
            </a:r>
          </a:p>
          <a:p>
            <a:endParaRPr lang="es-EC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75CA4D-BB92-4A61-B368-A927E566C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t="17519" r="1903" b="19032"/>
          <a:stretch/>
        </p:blipFill>
        <p:spPr>
          <a:xfrm rot="5400000">
            <a:off x="1772810" y="3409906"/>
            <a:ext cx="3641988" cy="36801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6E4AE3-B8A4-4F27-BE68-F8E0E1133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8" t="5324"/>
          <a:stretch/>
        </p:blipFill>
        <p:spPr>
          <a:xfrm rot="5400000">
            <a:off x="6354221" y="2888287"/>
            <a:ext cx="3520771" cy="46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29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422</Words>
  <Application>Microsoft Office PowerPoint</Application>
  <PresentationFormat>Widescreen</PresentationFormat>
  <Paragraphs>45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Sonido secreto para abrir puertas</vt:lpstr>
      <vt:lpstr>Indice</vt:lpstr>
      <vt:lpstr>Introducción</vt:lpstr>
      <vt:lpstr>Justificación</vt:lpstr>
      <vt:lpstr>Objetivos </vt:lpstr>
      <vt:lpstr>Metodología</vt:lpstr>
      <vt:lpstr>App Móvil</vt:lpstr>
      <vt:lpstr>App Móvil (Usuario)</vt:lpstr>
      <vt:lpstr>Metodología</vt:lpstr>
      <vt:lpstr>Resultados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Sonido secreto para abrir puertas</dc:title>
  <dc:creator>Admin</dc:creator>
  <cp:lastModifiedBy>John Andres Rodriguez Vasquez</cp:lastModifiedBy>
  <cp:revision>18</cp:revision>
  <dcterms:created xsi:type="dcterms:W3CDTF">2020-01-20T14:43:57Z</dcterms:created>
  <dcterms:modified xsi:type="dcterms:W3CDTF">2020-01-27T22:54:49Z</dcterms:modified>
</cp:coreProperties>
</file>